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E71E-1748-487F-947F-E27C9D60E5AA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CBF644-FBB0-4042-A5AB-92E980AA75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E71E-1748-487F-947F-E27C9D60E5AA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BF644-FBB0-4042-A5AB-92E980AA75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E71E-1748-487F-947F-E27C9D60E5AA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BF644-FBB0-4042-A5AB-92E980AA75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E71E-1748-487F-947F-E27C9D60E5AA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CBF644-FBB0-4042-A5AB-92E980AA75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E71E-1748-487F-947F-E27C9D60E5AA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BF644-FBB0-4042-A5AB-92E980AA758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E71E-1748-487F-947F-E27C9D60E5AA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BF644-FBB0-4042-A5AB-92E980AA75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E71E-1748-487F-947F-E27C9D60E5AA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4CBF644-FBB0-4042-A5AB-92E980AA758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E71E-1748-487F-947F-E27C9D60E5AA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BF644-FBB0-4042-A5AB-92E980AA75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E71E-1748-487F-947F-E27C9D60E5AA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BF644-FBB0-4042-A5AB-92E980AA75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E71E-1748-487F-947F-E27C9D60E5AA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BF644-FBB0-4042-A5AB-92E980AA75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E71E-1748-487F-947F-E27C9D60E5AA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BF644-FBB0-4042-A5AB-92E980AA758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EA2E71E-1748-487F-947F-E27C9D60E5AA}" type="datetimeFigureOut">
              <a:rPr lang="ru-RU" smtClean="0"/>
              <a:t>19.01.2021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CBF644-FBB0-4042-A5AB-92E980AA758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772816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 рейтингового соревнования классов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полугодие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6632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МБОУ «Диринская средняя общеобразовательная школа «АГРО» им. И.Е.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едосеева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Доосо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292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Начальное звено.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4123184" cy="4525963"/>
          </a:xfrm>
        </p:spPr>
        <p:txBody>
          <a:bodyPr/>
          <a:lstStyle/>
          <a:p>
            <a:pPr marL="0" indent="0"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2 класс – средний балл: 94,61</a:t>
            </a:r>
          </a:p>
          <a:p>
            <a:pPr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Тимофеева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Уруйдаана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165б;</a:t>
            </a:r>
          </a:p>
          <a:p>
            <a:pPr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Постникова Милена – 160б;</a:t>
            </a:r>
          </a:p>
          <a:p>
            <a:pPr>
              <a:buAutoNum type="arabicPeriod"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Новгородов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Реворий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156б.</a:t>
            </a:r>
          </a:p>
          <a:p>
            <a:pPr marL="0" indent="0"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3 класс – средний балл: 271,31</a:t>
            </a:r>
          </a:p>
          <a:p>
            <a:pPr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Посельский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Айсен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413б;</a:t>
            </a:r>
          </a:p>
          <a:p>
            <a:pPr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Матвеева Дайаана,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Луковцева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Дайаана – 322б;</a:t>
            </a:r>
          </a:p>
          <a:p>
            <a:pPr>
              <a:buAutoNum type="arabicPeriod"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Баишев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Данил – 317б.</a:t>
            </a:r>
          </a:p>
          <a:p>
            <a:pPr marL="0" indent="0"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4 класс – средний балл: 178,0</a:t>
            </a:r>
          </a:p>
          <a:p>
            <a:pPr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Аммосова Ирена – 261б;</a:t>
            </a:r>
          </a:p>
          <a:p>
            <a:pPr>
              <a:buAutoNum type="arabicPeriod"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Седалищева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Алена – 251б;</a:t>
            </a:r>
          </a:p>
          <a:p>
            <a:pPr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Иванов Родион – 220б.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6016" y="1772816"/>
            <a:ext cx="417646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Посельский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Айсен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413б;</a:t>
            </a:r>
          </a:p>
          <a:p>
            <a:pPr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Матвеева Дайаана,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Луковцева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Дайаана – 322б;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Баишев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Данил – 317б;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Васильев Богдан – 306б;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Родионова Сандаара,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Шавель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Кирилл – 272б;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 Кузьмина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Ньургустаана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264б;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 Кузьмина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Нарыйаана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262б;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8. Аммосова Ирена – 261б;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9. Родионова Дайаана – 252б;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Седалищева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Алена – 251б.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5125133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класс – 271,31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 класс – 178 </a:t>
            </a:r>
          </a:p>
          <a:p>
            <a:pPr marL="342900" indent="-342900" algn="just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класс – 94,61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267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Среднее звено.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4123184" cy="4525963"/>
          </a:xfrm>
        </p:spPr>
        <p:txBody>
          <a:bodyPr/>
          <a:lstStyle/>
          <a:p>
            <a:pPr marL="0" indent="0">
              <a:buNone/>
            </a:pP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 класс – средний балл: 82,16</a:t>
            </a:r>
          </a:p>
          <a:p>
            <a:pPr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Петров Эрсан – 219б;</a:t>
            </a:r>
          </a:p>
          <a:p>
            <a:pPr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Захаров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Айысхаан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214б;</a:t>
            </a:r>
          </a:p>
          <a:p>
            <a:pPr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Пестерев Владислав – 104б.</a:t>
            </a:r>
          </a:p>
          <a:p>
            <a:pPr marL="0" indent="0"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6 класс – средний балл: 38,26</a:t>
            </a:r>
          </a:p>
          <a:p>
            <a:pPr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Макарцова Альмира – 149б;</a:t>
            </a:r>
          </a:p>
          <a:p>
            <a:pPr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Хоютанова Ярослава – 69б;</a:t>
            </a:r>
          </a:p>
          <a:p>
            <a:pPr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Аммосов Володя – 55б.</a:t>
            </a:r>
          </a:p>
          <a:p>
            <a:pPr marL="0" indent="0"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7 класс – средний балл: 60,8</a:t>
            </a:r>
          </a:p>
          <a:p>
            <a:pPr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Макарова Майя – 134б;</a:t>
            </a:r>
          </a:p>
          <a:p>
            <a:pPr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Иванова Василина – 124б;</a:t>
            </a:r>
          </a:p>
          <a:p>
            <a:pPr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Эверстов Айтал- 96б.</a:t>
            </a:r>
          </a:p>
          <a:p>
            <a:pPr marL="0" indent="0"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8 класс – средний балл: 92,22</a:t>
            </a:r>
          </a:p>
          <a:p>
            <a:pPr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Иванова Дайаана – 179б;</a:t>
            </a:r>
          </a:p>
          <a:p>
            <a:pPr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Посельская Айгыына – 173б;</a:t>
            </a:r>
          </a:p>
          <a:p>
            <a:pPr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Кузьмин Кеша – 114б.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16016" y="1772816"/>
            <a:ext cx="41764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Петров Эрсан – 219б;</a:t>
            </a:r>
          </a:p>
          <a:p>
            <a:pPr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Захаров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Айысхаан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214б;</a:t>
            </a:r>
          </a:p>
          <a:p>
            <a:pPr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Иванова Дайаана – 179б;</a:t>
            </a:r>
          </a:p>
          <a:p>
            <a:pPr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Посельская Айгыына – 173б;</a:t>
            </a:r>
          </a:p>
          <a:p>
            <a:pPr>
              <a:buFontTx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Макарцова Альмира – 149б;</a:t>
            </a:r>
          </a:p>
          <a:p>
            <a:pPr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Макарова Майя – 134б;</a:t>
            </a:r>
          </a:p>
          <a:p>
            <a:pPr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Иванова Василина – 124б;</a:t>
            </a:r>
          </a:p>
          <a:p>
            <a:pPr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Кузьмин Кеша – 114б;</a:t>
            </a:r>
          </a:p>
          <a:p>
            <a:pPr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Пестерев Владислав – 104б;</a:t>
            </a:r>
          </a:p>
          <a:p>
            <a:pPr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Петров Кирилл – 102б.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16016" y="4581128"/>
            <a:ext cx="34970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 класс – 92,22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 класс – 82,16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 класс – 60,8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 класс – 38,26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411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Старшее звено.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41231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9 класс – средний балл: 106,66</a:t>
            </a:r>
          </a:p>
          <a:p>
            <a:pPr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Федосеева Владилена – 169б;</a:t>
            </a:r>
          </a:p>
          <a:p>
            <a:pPr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Сергеева Айыына – 158б;</a:t>
            </a:r>
          </a:p>
          <a:p>
            <a:pPr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Андросова Ира – 149б.</a:t>
            </a:r>
          </a:p>
          <a:p>
            <a:pPr marL="0" indent="0"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10 класс – средний балл: 37,14</a:t>
            </a:r>
          </a:p>
          <a:p>
            <a:pPr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Эверстова Вика – 89б;</a:t>
            </a:r>
          </a:p>
          <a:p>
            <a:pPr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Корякина Уля – 69б;</a:t>
            </a:r>
          </a:p>
          <a:p>
            <a:pPr>
              <a:buAutoNum type="arabicPeriod"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Верховцев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Айтал – 42б.</a:t>
            </a:r>
          </a:p>
          <a:p>
            <a:pPr marL="0" indent="0"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11а класс – средний балл: 84,33</a:t>
            </a:r>
          </a:p>
          <a:p>
            <a:pPr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Эверстова Света – 124б;</a:t>
            </a:r>
          </a:p>
          <a:p>
            <a:pPr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Харитонова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Ньургуйаана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120б;</a:t>
            </a:r>
          </a:p>
          <a:p>
            <a:pPr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Корякин Вася – 118б.</a:t>
            </a:r>
          </a:p>
          <a:p>
            <a:pPr marL="0" indent="0"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11б класс – средний балл: 110,25</a:t>
            </a:r>
          </a:p>
          <a:p>
            <a:pPr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Кузьмин Владислав – 210б;</a:t>
            </a:r>
          </a:p>
          <a:p>
            <a:pPr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Посельский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Айсен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149б;</a:t>
            </a:r>
          </a:p>
          <a:p>
            <a:pPr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Толстоухова Муся – 115б. </a:t>
            </a:r>
          </a:p>
          <a:p>
            <a:pPr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6016" y="1772816"/>
            <a:ext cx="417646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Кузьмин Владислав – 210б;</a:t>
            </a:r>
          </a:p>
          <a:p>
            <a:pPr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Федосеева Владилена – 169б;</a:t>
            </a:r>
          </a:p>
          <a:p>
            <a:pPr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Сергеева Айыына – 158б;</a:t>
            </a:r>
          </a:p>
          <a:p>
            <a:pPr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Андросова Ира – 149б.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Посельский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Айсен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149б;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Эверстов Айаал – 139б;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 Тарабукина Настя – 131б;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 Корякина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125б;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8. Эверстова Света – 124б;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9. Харитонова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Ньургуйаана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120б;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10. Аммосов Вася – 118б;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Корякин Вася – 118б.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07904" y="4869160"/>
            <a:ext cx="34970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11б класс – 110,25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 класс – 106,66</a:t>
            </a:r>
          </a:p>
          <a:p>
            <a:pPr marL="342900" indent="-342900">
              <a:buFontTx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11а класс – 84,33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 класс – 37,14</a:t>
            </a:r>
          </a:p>
        </p:txBody>
      </p:sp>
    </p:spTree>
    <p:extLst>
      <p:ext uri="{BB962C8B-B14F-4D97-AF65-F5344CB8AC3E}">
        <p14:creationId xmlns:p14="http://schemas.microsoft.com/office/powerpoint/2010/main" val="404617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Общий итог.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2971056" cy="4525963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 класс – 271,31</a:t>
            </a:r>
          </a:p>
          <a:p>
            <a:pPr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 класс – 178,0</a:t>
            </a:r>
          </a:p>
          <a:p>
            <a:pPr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11б класс – 110,25</a:t>
            </a:r>
          </a:p>
          <a:p>
            <a:pPr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 класс – 106,66</a:t>
            </a:r>
          </a:p>
          <a:p>
            <a:pPr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 класс – 94,61</a:t>
            </a:r>
          </a:p>
          <a:p>
            <a:pPr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 класс – 92,22</a:t>
            </a:r>
          </a:p>
          <a:p>
            <a:pPr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11а класс – 84,33</a:t>
            </a:r>
          </a:p>
          <a:p>
            <a:pPr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 класс – 82,16</a:t>
            </a:r>
          </a:p>
          <a:p>
            <a:pPr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 класс – 60,8</a:t>
            </a:r>
          </a:p>
          <a:p>
            <a:pPr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 класс – 38,26</a:t>
            </a:r>
          </a:p>
          <a:p>
            <a:pPr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10 класс – 37,14</a:t>
            </a:r>
          </a:p>
          <a:p>
            <a:pPr>
              <a:buAutoNum type="arabicPeriod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1597" y="1628800"/>
            <a:ext cx="56166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Посельский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Айсен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413б;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Матвеева Дайаана,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Луковцева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Дайаана – 322б;</a:t>
            </a:r>
          </a:p>
          <a:p>
            <a:pPr marL="342900" indent="-342900">
              <a:buAutoNum type="arabicPeriod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Баишев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Данил – 317б;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Васильев Богдан – 306б;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Родионова Сандаара,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Шавель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Кирилл – 272б;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Кузьмина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Ньургустаана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264б;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Кузьмина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Нарыйаана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262б;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Аммосова Ирена – 261б;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Родионова Дайаана – 252б;</a:t>
            </a:r>
          </a:p>
          <a:p>
            <a:pPr marL="342900" indent="-342900">
              <a:buAutoNum type="arabicPeriod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Седалищева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Алена – 251б.</a:t>
            </a:r>
          </a:p>
        </p:txBody>
      </p:sp>
    </p:spTree>
    <p:extLst>
      <p:ext uri="{BB962C8B-B14F-4D97-AF65-F5344CB8AC3E}">
        <p14:creationId xmlns:p14="http://schemas.microsoft.com/office/powerpoint/2010/main" val="14538607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101</TotalTime>
  <Words>632</Words>
  <Application>Microsoft Office PowerPoint</Application>
  <PresentationFormat>Экран (4:3)</PresentationFormat>
  <Paragraphs>117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  Результат рейтингового соревнования классов 1 полугодие</vt:lpstr>
      <vt:lpstr>Начальное звено.</vt:lpstr>
      <vt:lpstr>Среднее звено.</vt:lpstr>
      <vt:lpstr>Старшее звено.</vt:lpstr>
      <vt:lpstr>Общий итог.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 рейтингового соревнования классов 1 полугодие</dc:title>
  <dc:creator>Рейтинг</dc:creator>
  <cp:lastModifiedBy>Рейтинг</cp:lastModifiedBy>
  <cp:revision>9</cp:revision>
  <dcterms:created xsi:type="dcterms:W3CDTF">2021-01-19T01:56:28Z</dcterms:created>
  <dcterms:modified xsi:type="dcterms:W3CDTF">2021-01-19T03:38:04Z</dcterms:modified>
</cp:coreProperties>
</file>