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61" r:id="rId5"/>
    <p:sldId id="258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6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A2E71E-1748-487F-947F-E27C9D60E5AA}" type="datetimeFigureOut">
              <a:rPr lang="ru-RU" smtClean="0"/>
              <a:t>19.01.2021</a:t>
            </a:fld>
            <a:endParaRPr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14CBF644-FBB0-4042-A5AB-92E980AA758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A2E71E-1748-487F-947F-E27C9D60E5AA}" type="datetimeFigureOut">
              <a:rPr lang="ru-RU" smtClean="0"/>
              <a:t>19.01.2021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BF644-FBB0-4042-A5AB-92E980AA758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A2E71E-1748-487F-947F-E27C9D60E5AA}" type="datetimeFigureOut">
              <a:rPr lang="ru-RU" smtClean="0"/>
              <a:t>19.01.2021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BF644-FBB0-4042-A5AB-92E980AA758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Объект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A2E71E-1748-487F-947F-E27C9D60E5AA}" type="datetimeFigureOut">
              <a:rPr lang="ru-RU" smtClean="0"/>
              <a:t>19.01.2021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14CBF644-FBB0-4042-A5AB-92E980AA758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A2E71E-1748-487F-947F-E27C9D60E5AA}" type="datetimeFigureOut">
              <a:rPr lang="ru-RU" smtClean="0"/>
              <a:t>19.01.2021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BF644-FBB0-4042-A5AB-92E980AA758D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Объект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Объект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A2E71E-1748-487F-947F-E27C9D60E5AA}" type="datetimeFigureOut">
              <a:rPr lang="ru-RU" smtClean="0"/>
              <a:t>19.01.2021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BF644-FBB0-4042-A5AB-92E980AA758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Объект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A2E71E-1748-487F-947F-E27C9D60E5AA}" type="datetimeFigureOut">
              <a:rPr lang="ru-RU" smtClean="0"/>
              <a:t>19.01.2021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14CBF644-FBB0-4042-A5AB-92E980AA758D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A2E71E-1748-487F-947F-E27C9D60E5AA}" type="datetimeFigureOut">
              <a:rPr lang="ru-RU" smtClean="0"/>
              <a:t>19.01.2021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BF644-FBB0-4042-A5AB-92E980AA758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A2E71E-1748-487F-947F-E27C9D60E5AA}" type="datetimeFigureOut">
              <a:rPr lang="ru-RU" smtClean="0"/>
              <a:t>19.01.2021</a:t>
            </a:fld>
            <a:endParaRPr lang="ru-RU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BF644-FBB0-4042-A5AB-92E980AA758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Объект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A2E71E-1748-487F-947F-E27C9D60E5AA}" type="datetimeFigureOut">
              <a:rPr lang="ru-RU" smtClean="0"/>
              <a:t>19.01.2021</a:t>
            </a:fld>
            <a:endParaRPr lang="ru-RU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BF644-FBB0-4042-A5AB-92E980AA758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A2E71E-1748-487F-947F-E27C9D60E5AA}" type="datetimeFigureOut">
              <a:rPr lang="ru-RU" smtClean="0"/>
              <a:t>19.01.2021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BF644-FBB0-4042-A5AB-92E980AA758D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DEA2E71E-1748-487F-947F-E27C9D60E5AA}" type="datetimeFigureOut">
              <a:rPr lang="ru-RU" smtClean="0"/>
              <a:t>19.01.2021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14CBF644-FBB0-4042-A5AB-92E980AA758D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23528" y="1772816"/>
            <a:ext cx="8458200" cy="1222375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Результат рейтингового соревнования классов</a:t>
            </a:r>
            <a:br>
              <a:rPr lang="ru-RU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1 полугодие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5536" y="116632"/>
            <a:ext cx="8458200" cy="914400"/>
          </a:xfrm>
        </p:spPr>
        <p:txBody>
          <a:bodyPr>
            <a:normAutofit/>
          </a:bodyPr>
          <a:lstStyle/>
          <a:p>
            <a:pPr algn="ctr"/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МБОУ «Диринская средняя общеобразовательная школа «АГРО» им. И.Е. 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Ф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едосеева -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Доосо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»</a:t>
            </a:r>
            <a:endParaRPr lang="ru-RU" sz="1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112928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Начальное звено.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04800" y="1554162"/>
            <a:ext cx="4123184" cy="4525963"/>
          </a:xfrm>
        </p:spPr>
        <p:txBody>
          <a:bodyPr/>
          <a:lstStyle/>
          <a:p>
            <a:pPr marL="0" indent="0">
              <a:buNone/>
            </a:pPr>
            <a:r>
              <a:rPr lang="ru-RU" sz="1600" b="1" u="sng" dirty="0" smtClean="0">
                <a:latin typeface="Times New Roman" pitchFamily="18" charset="0"/>
                <a:cs typeface="Times New Roman" pitchFamily="18" charset="0"/>
              </a:rPr>
              <a:t>2 класс – средний балл: 94,61</a:t>
            </a:r>
          </a:p>
          <a:p>
            <a:pPr>
              <a:buAutoNum type="arabicPeriod"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Тимофеева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Уруйдаана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– 165б;</a:t>
            </a:r>
          </a:p>
          <a:p>
            <a:pPr>
              <a:buAutoNum type="arabicPeriod"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Постникова Милена – 160б;</a:t>
            </a:r>
          </a:p>
          <a:p>
            <a:pPr>
              <a:buAutoNum type="arabicPeriod"/>
            </a:pP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Новгородов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Реворий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– 156б.</a:t>
            </a:r>
          </a:p>
          <a:p>
            <a:pPr marL="0" indent="0">
              <a:buNone/>
            </a:pPr>
            <a:r>
              <a:rPr lang="ru-RU" sz="1600" b="1" u="sng" dirty="0" smtClean="0">
                <a:latin typeface="Times New Roman" pitchFamily="18" charset="0"/>
                <a:cs typeface="Times New Roman" pitchFamily="18" charset="0"/>
              </a:rPr>
              <a:t>3 класс – средний балл: 271,31</a:t>
            </a:r>
          </a:p>
          <a:p>
            <a:pPr>
              <a:buAutoNum type="arabicPeriod"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Посельский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Айсен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– 413б;</a:t>
            </a:r>
          </a:p>
          <a:p>
            <a:pPr>
              <a:buAutoNum type="arabicPeriod"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Матвеева Дайаана,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Луковцева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Дайаана – 322б;</a:t>
            </a:r>
          </a:p>
          <a:p>
            <a:pPr>
              <a:buAutoNum type="arabicPeriod"/>
            </a:pP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Баишев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Данил – 317б.</a:t>
            </a:r>
          </a:p>
          <a:p>
            <a:pPr marL="0" indent="0">
              <a:buNone/>
            </a:pPr>
            <a:r>
              <a:rPr lang="ru-RU" sz="1600" b="1" u="sng" dirty="0" smtClean="0">
                <a:latin typeface="Times New Roman" pitchFamily="18" charset="0"/>
                <a:cs typeface="Times New Roman" pitchFamily="18" charset="0"/>
              </a:rPr>
              <a:t>4 класс – средний балл: 178,0</a:t>
            </a:r>
          </a:p>
          <a:p>
            <a:pPr>
              <a:buAutoNum type="arabicPeriod"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Аммосова Ирена – 261б;</a:t>
            </a:r>
          </a:p>
          <a:p>
            <a:pPr>
              <a:buAutoNum type="arabicPeriod"/>
            </a:pP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Седалищева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Алена – 251б;</a:t>
            </a:r>
          </a:p>
          <a:p>
            <a:pPr>
              <a:buAutoNum type="arabicPeriod"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Иванов Родион – 220б.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716016" y="1772816"/>
            <a:ext cx="4176464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AutoNum type="arabicPeriod"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Посельский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Айсен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– 413б;</a:t>
            </a:r>
          </a:p>
          <a:p>
            <a:pPr>
              <a:buAutoNum type="arabicPeriod"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Матвеева Дайаана, </a:t>
            </a:r>
          </a:p>
          <a:p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Луковцева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Дайаана – 322б;</a:t>
            </a:r>
          </a:p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Баишев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Данил – 317б;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4. Васильев Богдан – 306б;</a:t>
            </a:r>
          </a:p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5. Родионова Сандаара, </a:t>
            </a:r>
          </a:p>
          <a:p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Шавель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Кирилл – 272б;</a:t>
            </a:r>
          </a:p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6. Кузьмина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Ньургустаана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– 264б;</a:t>
            </a:r>
          </a:p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7. Кузьмина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Нарыйаана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– 262б;</a:t>
            </a:r>
          </a:p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8. Аммосова Ирена – 261б;</a:t>
            </a:r>
          </a:p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9. Родионова Дайаана – 252б;</a:t>
            </a:r>
          </a:p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10.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Седалищева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Алена – 251б. </a:t>
            </a:r>
          </a:p>
          <a:p>
            <a:endParaRPr lang="ru-RU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131840" y="5125133"/>
            <a:ext cx="266429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buAutoNum type="arabicPeriod"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3 класс – 271,31</a:t>
            </a:r>
          </a:p>
          <a:p>
            <a:pPr marL="342900" indent="-342900" algn="just">
              <a:buAutoNum type="arabicPeriod"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4 класс – 178 </a:t>
            </a:r>
          </a:p>
          <a:p>
            <a:pPr marL="342900" indent="-342900" algn="just">
              <a:buAutoNum type="arabicPeriod"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2 класс – 94,61 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972675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Среднее звено.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04800" y="1554162"/>
            <a:ext cx="4123184" cy="4525963"/>
          </a:xfrm>
        </p:spPr>
        <p:txBody>
          <a:bodyPr/>
          <a:lstStyle/>
          <a:p>
            <a:pPr marL="0" indent="0">
              <a:buNone/>
            </a:pPr>
            <a:r>
              <a:rPr lang="ru-RU" sz="1600" b="1" u="sng" dirty="0">
                <a:latin typeface="Times New Roman" pitchFamily="18" charset="0"/>
                <a:cs typeface="Times New Roman" pitchFamily="18" charset="0"/>
              </a:rPr>
              <a:t>5</a:t>
            </a:r>
            <a:r>
              <a:rPr lang="ru-RU" sz="1600" b="1" u="sng" dirty="0" smtClean="0">
                <a:latin typeface="Times New Roman" pitchFamily="18" charset="0"/>
                <a:cs typeface="Times New Roman" pitchFamily="18" charset="0"/>
              </a:rPr>
              <a:t> класс – средний балл: 82,16</a:t>
            </a:r>
          </a:p>
          <a:p>
            <a:pPr>
              <a:buAutoNum type="arabicPeriod"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Петров Эрсан – 219б;</a:t>
            </a:r>
          </a:p>
          <a:p>
            <a:pPr>
              <a:buAutoNum type="arabicPeriod"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Захаров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Айысхаан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– 214б;</a:t>
            </a:r>
          </a:p>
          <a:p>
            <a:pPr>
              <a:buAutoNum type="arabicPeriod"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Пестерев Владислав – 104б.</a:t>
            </a:r>
          </a:p>
          <a:p>
            <a:pPr marL="0" indent="0">
              <a:buNone/>
            </a:pPr>
            <a:r>
              <a:rPr lang="ru-RU" sz="1600" b="1" u="sng" dirty="0" smtClean="0">
                <a:latin typeface="Times New Roman" pitchFamily="18" charset="0"/>
                <a:cs typeface="Times New Roman" pitchFamily="18" charset="0"/>
              </a:rPr>
              <a:t>6 класс – средний балл: 38,26</a:t>
            </a:r>
          </a:p>
          <a:p>
            <a:pPr>
              <a:buAutoNum type="arabicPeriod"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Макарцова Альмира – 149б;</a:t>
            </a:r>
          </a:p>
          <a:p>
            <a:pPr>
              <a:buAutoNum type="arabicPeriod"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Хоютанова Ярослава – 69б;</a:t>
            </a:r>
          </a:p>
          <a:p>
            <a:pPr>
              <a:buAutoNum type="arabicPeriod"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Аммосов Володя – 55б.</a:t>
            </a:r>
          </a:p>
          <a:p>
            <a:pPr marL="0" indent="0">
              <a:buNone/>
            </a:pPr>
            <a:r>
              <a:rPr lang="ru-RU" sz="1600" b="1" u="sng" dirty="0" smtClean="0">
                <a:latin typeface="Times New Roman" pitchFamily="18" charset="0"/>
                <a:cs typeface="Times New Roman" pitchFamily="18" charset="0"/>
              </a:rPr>
              <a:t>7 класс – средний балл: 60,8</a:t>
            </a:r>
          </a:p>
          <a:p>
            <a:pPr>
              <a:buAutoNum type="arabicPeriod"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Макарова Майя – 134б;</a:t>
            </a:r>
          </a:p>
          <a:p>
            <a:pPr>
              <a:buAutoNum type="arabicPeriod"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Иванова Василина – 124б;</a:t>
            </a:r>
          </a:p>
          <a:p>
            <a:pPr>
              <a:buAutoNum type="arabicPeriod"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Эверстов Айтал- 96б.</a:t>
            </a:r>
          </a:p>
          <a:p>
            <a:pPr marL="0" indent="0">
              <a:buNone/>
            </a:pPr>
            <a:r>
              <a:rPr lang="ru-RU" sz="1600" b="1" u="sng" dirty="0" smtClean="0">
                <a:latin typeface="Times New Roman" pitchFamily="18" charset="0"/>
                <a:cs typeface="Times New Roman" pitchFamily="18" charset="0"/>
              </a:rPr>
              <a:t>8 класс – средний балл: 92,22</a:t>
            </a:r>
          </a:p>
          <a:p>
            <a:pPr>
              <a:buAutoNum type="arabicPeriod"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Иванова Дайаана – 179б;</a:t>
            </a:r>
          </a:p>
          <a:p>
            <a:pPr>
              <a:buAutoNum type="arabicPeriod"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Посельская Айгыына – 173б;</a:t>
            </a:r>
          </a:p>
          <a:p>
            <a:pPr>
              <a:buAutoNum type="arabicPeriod"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Кузьмин Кеша – 114б.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716016" y="1772816"/>
            <a:ext cx="4176464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AutoNum type="arabicPeriod"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Петров Эрсан – 219б;</a:t>
            </a:r>
          </a:p>
          <a:p>
            <a:pPr>
              <a:buAutoNum type="arabicPeriod"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Захаров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Айысхаан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– 214б;</a:t>
            </a:r>
          </a:p>
          <a:p>
            <a:pPr>
              <a:buAutoNum type="arabicPeriod"/>
            </a:pP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Иванова Дайаана – 179б;</a:t>
            </a:r>
          </a:p>
          <a:p>
            <a:pPr>
              <a:buAutoNum type="arabicPeriod"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Посельская Айгыына – 173б;</a:t>
            </a:r>
          </a:p>
          <a:p>
            <a:pPr>
              <a:buFontTx/>
              <a:buAutoNum type="arabicPeriod"/>
            </a:pP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Макарцова Альмира – 149б;</a:t>
            </a:r>
          </a:p>
          <a:p>
            <a:pPr>
              <a:buAutoNum type="arabicPeriod"/>
            </a:pP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Макарова Майя – 134б;</a:t>
            </a:r>
          </a:p>
          <a:p>
            <a:pPr>
              <a:buAutoNum type="arabicPeriod"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Иванова Василина – 124б;</a:t>
            </a:r>
          </a:p>
          <a:p>
            <a:pPr>
              <a:buFontTx/>
              <a:buAutoNum type="arabicPeriod"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Кузьмин Кеша – 114б;</a:t>
            </a:r>
          </a:p>
          <a:p>
            <a:pPr>
              <a:buFontTx/>
              <a:buAutoNum type="arabicPeriod"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Пестерев Владислав – 104б;</a:t>
            </a:r>
          </a:p>
          <a:p>
            <a:pPr>
              <a:buFontTx/>
              <a:buAutoNum type="arabicPeriod"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Петров Кирилл – 102б.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716016" y="4581128"/>
            <a:ext cx="349709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8 класс – 92,22</a:t>
            </a:r>
          </a:p>
          <a:p>
            <a:pPr marL="342900" indent="-342900">
              <a:buAutoNum type="arabicPeriod"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5 класс – 82,16</a:t>
            </a:r>
          </a:p>
          <a:p>
            <a:pPr marL="342900" indent="-342900">
              <a:buAutoNum type="arabicPeriod"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7 класс – 60,8</a:t>
            </a:r>
          </a:p>
          <a:p>
            <a:pPr marL="342900" indent="-342900">
              <a:buAutoNum type="arabicPeriod"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6 класс – 38,26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844113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Старшее звено.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04800" y="1554162"/>
            <a:ext cx="4123184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1600" b="1" u="sng" dirty="0" smtClean="0">
                <a:latin typeface="Times New Roman" pitchFamily="18" charset="0"/>
                <a:cs typeface="Times New Roman" pitchFamily="18" charset="0"/>
              </a:rPr>
              <a:t>9 класс – средний балл: 106,66</a:t>
            </a:r>
          </a:p>
          <a:p>
            <a:pPr>
              <a:buAutoNum type="arabicPeriod"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Федосеева Владилена – 169б;</a:t>
            </a:r>
          </a:p>
          <a:p>
            <a:pPr>
              <a:buAutoNum type="arabicPeriod"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Сергеева Айыына – 158б;</a:t>
            </a:r>
          </a:p>
          <a:p>
            <a:pPr>
              <a:buAutoNum type="arabicPeriod"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Андросова Ира – 149б.</a:t>
            </a:r>
          </a:p>
          <a:p>
            <a:pPr marL="0" indent="0">
              <a:buNone/>
            </a:pPr>
            <a:r>
              <a:rPr lang="ru-RU" sz="1600" b="1" u="sng" dirty="0" smtClean="0">
                <a:latin typeface="Times New Roman" pitchFamily="18" charset="0"/>
                <a:cs typeface="Times New Roman" pitchFamily="18" charset="0"/>
              </a:rPr>
              <a:t>10 класс – средний балл: 37,14</a:t>
            </a:r>
          </a:p>
          <a:p>
            <a:pPr>
              <a:buAutoNum type="arabicPeriod"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Эверстова Вика – 89б;</a:t>
            </a:r>
          </a:p>
          <a:p>
            <a:pPr>
              <a:buAutoNum type="arabicPeriod"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Корякина Уля – 69б;</a:t>
            </a:r>
          </a:p>
          <a:p>
            <a:pPr>
              <a:buAutoNum type="arabicPeriod"/>
            </a:pP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Верховцев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Айтал – 42б.</a:t>
            </a:r>
          </a:p>
          <a:p>
            <a:pPr marL="0" indent="0">
              <a:buNone/>
            </a:pPr>
            <a:r>
              <a:rPr lang="ru-RU" sz="1600" b="1" u="sng" dirty="0" smtClean="0">
                <a:latin typeface="Times New Roman" pitchFamily="18" charset="0"/>
                <a:cs typeface="Times New Roman" pitchFamily="18" charset="0"/>
              </a:rPr>
              <a:t>11а класс – средний балл: 84,33</a:t>
            </a:r>
          </a:p>
          <a:p>
            <a:pPr>
              <a:buAutoNum type="arabicPeriod"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Эверстова Света – 124б;</a:t>
            </a:r>
          </a:p>
          <a:p>
            <a:pPr>
              <a:buAutoNum type="arabicPeriod"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Харитонова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Ньургуйаана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– 120б;</a:t>
            </a:r>
          </a:p>
          <a:p>
            <a:pPr>
              <a:buAutoNum type="arabicPeriod"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Корякин Вася – 118б.</a:t>
            </a:r>
          </a:p>
          <a:p>
            <a:pPr marL="0" indent="0">
              <a:buNone/>
            </a:pPr>
            <a:r>
              <a:rPr lang="ru-RU" sz="1600" b="1" u="sng" dirty="0" smtClean="0">
                <a:latin typeface="Times New Roman" pitchFamily="18" charset="0"/>
                <a:cs typeface="Times New Roman" pitchFamily="18" charset="0"/>
              </a:rPr>
              <a:t>11б класс – средний балл: 110,25</a:t>
            </a:r>
          </a:p>
          <a:p>
            <a:pPr>
              <a:buAutoNum type="arabicPeriod"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Кузьмин Владислав – 210б;</a:t>
            </a:r>
          </a:p>
          <a:p>
            <a:pPr>
              <a:buAutoNum type="arabicPeriod"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Посельский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Айсен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– 149б;</a:t>
            </a:r>
          </a:p>
          <a:p>
            <a:pPr>
              <a:buAutoNum type="arabicPeriod"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Толстоухова Муся – 115б. </a:t>
            </a:r>
          </a:p>
          <a:p>
            <a:pPr>
              <a:buAutoNum type="arabicPeriod"/>
            </a:pP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716016" y="1772816"/>
            <a:ext cx="4176464" cy="32932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Tx/>
              <a:buAutoNum type="arabicPeriod"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Кузьмин Владислав – 210б;</a:t>
            </a:r>
          </a:p>
          <a:p>
            <a:pPr>
              <a:buFontTx/>
              <a:buAutoNum type="arabicPeriod"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Федосеева Владилена – 169б;</a:t>
            </a:r>
          </a:p>
          <a:p>
            <a:pPr>
              <a:buFontTx/>
              <a:buAutoNum type="arabicPeriod"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Сергеева Айыына – 158б;</a:t>
            </a:r>
          </a:p>
          <a:p>
            <a:pPr>
              <a:buFontTx/>
              <a:buAutoNum type="arabicPeriod"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Андросова Ира – 149б.</a:t>
            </a:r>
          </a:p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   Посельский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Айсен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– 149б;</a:t>
            </a:r>
          </a:p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5. Эверстов Айаал – 139б;</a:t>
            </a:r>
          </a:p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6. Тарабукина Настя – 131б;</a:t>
            </a:r>
          </a:p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7. Корякина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Тася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– 125б;</a:t>
            </a:r>
          </a:p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8. Эверстова Света – 124б;</a:t>
            </a:r>
          </a:p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9. Харитонова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Ньургуйаана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– 120б;</a:t>
            </a:r>
          </a:p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10. Аммосов Вася – 118б;</a:t>
            </a:r>
          </a:p>
          <a:p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    Корякин Вася – 118б.</a:t>
            </a: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707904" y="4869160"/>
            <a:ext cx="349709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Tx/>
              <a:buAutoNum type="arabicPeriod"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11б класс – 110,25</a:t>
            </a:r>
          </a:p>
          <a:p>
            <a:pPr marL="342900" indent="-342900">
              <a:buAutoNum type="arabicPeriod"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9 класс – 106,66</a:t>
            </a:r>
          </a:p>
          <a:p>
            <a:pPr marL="342900" indent="-342900">
              <a:buFontTx/>
              <a:buAutoNum type="arabicPeriod"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11а класс – 84,33</a:t>
            </a:r>
          </a:p>
          <a:p>
            <a:pPr marL="342900" indent="-342900">
              <a:buAutoNum type="arabicPeriod"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10 класс – 37,14</a:t>
            </a:r>
          </a:p>
        </p:txBody>
      </p:sp>
    </p:spTree>
    <p:extLst>
      <p:ext uri="{BB962C8B-B14F-4D97-AF65-F5344CB8AC3E}">
        <p14:creationId xmlns:p14="http://schemas.microsoft.com/office/powerpoint/2010/main" val="4046175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Общий итог.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04800" y="1554162"/>
            <a:ext cx="2971056" cy="4525963"/>
          </a:xfrm>
        </p:spPr>
        <p:txBody>
          <a:bodyPr>
            <a:normAutofit/>
          </a:bodyPr>
          <a:lstStyle/>
          <a:p>
            <a:pPr>
              <a:buAutoNum type="arabicPeriod"/>
            </a:pP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3 класс – 271,31</a:t>
            </a:r>
          </a:p>
          <a:p>
            <a:pPr>
              <a:buAutoNum type="arabicPeriod"/>
            </a:pP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4 класс – 178,0</a:t>
            </a:r>
          </a:p>
          <a:p>
            <a:pPr>
              <a:buAutoNum type="arabicPeriod"/>
            </a:pP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11б класс – 110,25</a:t>
            </a:r>
          </a:p>
          <a:p>
            <a:pPr>
              <a:buAutoNum type="arabicPeriod"/>
            </a:pP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9 класс – 106,66</a:t>
            </a:r>
          </a:p>
          <a:p>
            <a:pPr>
              <a:buAutoNum type="arabicPeriod"/>
            </a:pP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2 класс – 94,61</a:t>
            </a:r>
          </a:p>
          <a:p>
            <a:pPr>
              <a:buAutoNum type="arabicPeriod"/>
            </a:pP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8 класс – 92,22</a:t>
            </a:r>
          </a:p>
          <a:p>
            <a:pPr>
              <a:buAutoNum type="arabicPeriod"/>
            </a:pP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11а класс – 84,33</a:t>
            </a:r>
          </a:p>
          <a:p>
            <a:pPr>
              <a:buAutoNum type="arabicPeriod"/>
            </a:pP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5 класс – 82,16</a:t>
            </a:r>
          </a:p>
          <a:p>
            <a:pPr>
              <a:buAutoNum type="arabicPeriod"/>
            </a:pP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7 класс – 60,8</a:t>
            </a:r>
          </a:p>
          <a:p>
            <a:pPr>
              <a:buAutoNum type="arabicPeriod"/>
            </a:pP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6 класс – 38,26</a:t>
            </a:r>
          </a:p>
          <a:p>
            <a:pPr>
              <a:buAutoNum type="arabicPeriod"/>
            </a:pP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10 класс – 37,14</a:t>
            </a:r>
          </a:p>
          <a:p>
            <a:pPr>
              <a:buAutoNum type="arabicPeriod"/>
            </a:pP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271597" y="1628800"/>
            <a:ext cx="5616624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Посельский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Айсен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– 413б;</a:t>
            </a:r>
          </a:p>
          <a:p>
            <a:pPr marL="342900" indent="-342900">
              <a:buAutoNum type="arabicPeriod"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Матвеева Дайаана,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Луковцева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Дайаана – 322б;</a:t>
            </a:r>
          </a:p>
          <a:p>
            <a:pPr marL="342900" indent="-342900">
              <a:buAutoNum type="arabicPeriod"/>
            </a:pP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Баишев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Данил – 317б;</a:t>
            </a:r>
          </a:p>
          <a:p>
            <a:pPr marL="342900" indent="-342900">
              <a:buAutoNum type="arabicPeriod"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Васильев Богдан – 306б;</a:t>
            </a:r>
          </a:p>
          <a:p>
            <a:pPr marL="342900" indent="-342900">
              <a:buAutoNum type="arabicPeriod"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Родионова Сандаара,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Шавель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Кирилл – 272б;</a:t>
            </a:r>
          </a:p>
          <a:p>
            <a:pPr marL="342900" indent="-342900">
              <a:buAutoNum type="arabicPeriod"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Кузьмина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Ньургустаана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– 264б;</a:t>
            </a:r>
          </a:p>
          <a:p>
            <a:pPr marL="342900" indent="-342900">
              <a:buAutoNum type="arabicPeriod"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Кузьмина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Нарыйаана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– 262б;</a:t>
            </a:r>
          </a:p>
          <a:p>
            <a:pPr marL="342900" indent="-342900">
              <a:buAutoNum type="arabicPeriod"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Аммосова Ирена – 261б;</a:t>
            </a:r>
          </a:p>
          <a:p>
            <a:pPr marL="342900" indent="-342900">
              <a:buAutoNum type="arabicPeriod"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Родионова Дайаана – 252б;</a:t>
            </a:r>
          </a:p>
          <a:p>
            <a:pPr marL="342900" indent="-342900">
              <a:buAutoNum type="arabicPeriod"/>
            </a:pP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Седалищева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Алена – 251б.</a:t>
            </a:r>
          </a:p>
        </p:txBody>
      </p:sp>
    </p:spTree>
    <p:extLst>
      <p:ext uri="{BB962C8B-B14F-4D97-AF65-F5344CB8AC3E}">
        <p14:creationId xmlns:p14="http://schemas.microsoft.com/office/powerpoint/2010/main" val="145386076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101</TotalTime>
  <Words>632</Words>
  <Application>Microsoft Office PowerPoint</Application>
  <PresentationFormat>Экран (4:3)</PresentationFormat>
  <Paragraphs>117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Трек</vt:lpstr>
      <vt:lpstr>  Результат рейтингового соревнования классов 1 полугодие</vt:lpstr>
      <vt:lpstr>Начальное звено.</vt:lpstr>
      <vt:lpstr>Среднее звено.</vt:lpstr>
      <vt:lpstr>Старшее звено.</vt:lpstr>
      <vt:lpstr>Общий итог.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Результат рейтингового соревнования классов 1 полугодие</dc:title>
  <dc:creator>Рейтинг</dc:creator>
  <cp:lastModifiedBy>Рейтинг</cp:lastModifiedBy>
  <cp:revision>9</cp:revision>
  <dcterms:created xsi:type="dcterms:W3CDTF">2021-01-19T01:56:28Z</dcterms:created>
  <dcterms:modified xsi:type="dcterms:W3CDTF">2021-01-19T03:38:04Z</dcterms:modified>
</cp:coreProperties>
</file>