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0" r:id="rId4"/>
    <p:sldId id="261" r:id="rId5"/>
    <p:sldId id="258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latin typeface="+mj-lt"/>
              </a:rPr>
              <a:t>Классный час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</a:rPr>
              <a:t>Для учащихся </a:t>
            </a:r>
            <a:r>
              <a:rPr lang="ru-RU" sz="2000" dirty="0" err="1" smtClean="0">
                <a:latin typeface="+mj-lt"/>
              </a:rPr>
              <a:t>Диринской</a:t>
            </a:r>
            <a:r>
              <a:rPr lang="ru-RU" sz="2000" dirty="0" smtClean="0">
                <a:latin typeface="+mj-lt"/>
              </a:rPr>
              <a:t> средней общеобразовательной школы «АГРО»</a:t>
            </a:r>
          </a:p>
          <a:p>
            <a:pPr marL="0" indent="0" algn="ctr">
              <a:buNone/>
            </a:pPr>
            <a:r>
              <a:rPr lang="ru-RU" sz="2000" dirty="0" smtClean="0">
                <a:latin typeface="+mj-lt"/>
              </a:rPr>
              <a:t>Имени И.Е. Федосеева-</a:t>
            </a:r>
            <a:r>
              <a:rPr lang="ru-RU" sz="2000" dirty="0" err="1" smtClean="0">
                <a:latin typeface="+mj-lt"/>
              </a:rPr>
              <a:t>Доосо</a:t>
            </a:r>
            <a:endParaRPr lang="ru-RU" sz="2000" dirty="0" smtClean="0">
              <a:latin typeface="+mj-lt"/>
            </a:endParaRPr>
          </a:p>
          <a:p>
            <a:pPr marL="0" indent="0" algn="ctr">
              <a:buNone/>
            </a:pPr>
            <a:endParaRPr lang="ru-RU" sz="2000" dirty="0" smtClean="0">
              <a:latin typeface="+mj-lt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+mj-lt"/>
              </a:rPr>
              <a:t> на тему: «БУДЬТЕ ОСТОРОЖНЫ! КОРОНАВИРУСНАЯ ИНФЕКЦИЯ»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выполнила: Петрова В.Н.</a:t>
            </a:r>
          </a:p>
          <a:p>
            <a:pPr marL="0" indent="0" algn="r">
              <a:buNone/>
            </a:pPr>
            <a:r>
              <a:rPr lang="ru-RU" dirty="0" smtClean="0"/>
              <a:t>Инструктор по гигиеническому</a:t>
            </a:r>
          </a:p>
          <a:p>
            <a:pPr marL="0" indent="0" algn="ctr">
              <a:buNone/>
            </a:pPr>
            <a:r>
              <a:rPr lang="ru-RU" dirty="0" smtClean="0"/>
              <a:t>                                                                      воспитанию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450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388938"/>
            <a:ext cx="4865687" cy="60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547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7924800" cy="868958"/>
          </a:xfrm>
        </p:spPr>
        <p:txBody>
          <a:bodyPr/>
          <a:lstStyle/>
          <a:p>
            <a:r>
              <a:rPr lang="ru-RU" sz="1400" dirty="0" smtClean="0"/>
              <a:t>Вирусы гриппа и </a:t>
            </a:r>
            <a:r>
              <a:rPr lang="ru-RU" sz="1400" dirty="0" err="1" smtClean="0"/>
              <a:t>коронавирусной</a:t>
            </a:r>
            <a:r>
              <a:rPr lang="ru-RU" sz="1400" dirty="0" smtClean="0"/>
              <a:t> инфекции вызывают у человека респираторные заболевания разной тяжести</a:t>
            </a: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Симптомы:</a:t>
            </a:r>
          </a:p>
          <a:p>
            <a:r>
              <a:rPr lang="ru-RU" dirty="0" smtClean="0"/>
              <a:t>Утомляемость</a:t>
            </a:r>
          </a:p>
          <a:p>
            <a:r>
              <a:rPr lang="ru-RU" dirty="0" smtClean="0"/>
              <a:t>Заложенность носа</a:t>
            </a:r>
          </a:p>
          <a:p>
            <a:r>
              <a:rPr lang="ru-RU" dirty="0" smtClean="0"/>
              <a:t>Кашель, чихание</a:t>
            </a:r>
          </a:p>
          <a:p>
            <a:r>
              <a:rPr lang="ru-RU" dirty="0" smtClean="0"/>
              <a:t>Боль в горле</a:t>
            </a:r>
          </a:p>
          <a:p>
            <a:endParaRPr lang="ru-RU" dirty="0"/>
          </a:p>
          <a:p>
            <a:pPr algn="just"/>
            <a:r>
              <a:rPr lang="ru-RU" dirty="0" smtClean="0"/>
              <a:t>Осложнения: </a:t>
            </a:r>
          </a:p>
          <a:p>
            <a:pPr algn="just"/>
            <a:r>
              <a:rPr lang="ru-RU" dirty="0" smtClean="0"/>
              <a:t>Синусит </a:t>
            </a:r>
          </a:p>
          <a:p>
            <a:pPr algn="just"/>
            <a:r>
              <a:rPr lang="ru-RU" dirty="0" smtClean="0"/>
              <a:t>Отит</a:t>
            </a:r>
          </a:p>
          <a:p>
            <a:pPr algn="just"/>
            <a:r>
              <a:rPr lang="ru-RU" dirty="0" smtClean="0"/>
              <a:t>Бронхит</a:t>
            </a:r>
          </a:p>
          <a:p>
            <a:pPr algn="just"/>
            <a:r>
              <a:rPr lang="ru-RU" dirty="0" smtClean="0"/>
              <a:t>Пневмония                    </a:t>
            </a:r>
          </a:p>
          <a:p>
            <a:pPr algn="r"/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72816"/>
            <a:ext cx="554317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155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315416"/>
            <a:ext cx="7924800" cy="1143000"/>
          </a:xfrm>
        </p:spPr>
        <p:txBody>
          <a:bodyPr/>
          <a:lstStyle/>
          <a:p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975556"/>
            <a:ext cx="7924800" cy="4114800"/>
          </a:xfrm>
        </p:spPr>
        <p:txBody>
          <a:bodyPr>
            <a:noAutofit/>
          </a:bodyPr>
          <a:lstStyle/>
          <a:p>
            <a:r>
              <a:rPr lang="ru-RU" sz="1400" dirty="0" smtClean="0"/>
              <a:t>Гигиена рук – это важная мера</a:t>
            </a:r>
          </a:p>
          <a:p>
            <a:pPr marL="0" indent="0">
              <a:buNone/>
            </a:pPr>
            <a:r>
              <a:rPr lang="ru-RU" sz="1400" dirty="0"/>
              <a:t>п</a:t>
            </a:r>
            <a:r>
              <a:rPr lang="ru-RU" sz="1400" dirty="0" smtClean="0"/>
              <a:t>рофилактики. Мытье с мылом удаляет вирусы</a:t>
            </a:r>
            <a:endParaRPr lang="ru-RU" sz="1400" dirty="0"/>
          </a:p>
          <a:p>
            <a:r>
              <a:rPr lang="ru-RU" sz="1400" dirty="0" smtClean="0"/>
              <a:t>Вирусы передаются от больного человека </a:t>
            </a:r>
          </a:p>
          <a:p>
            <a:pPr marL="0" indent="0">
              <a:buNone/>
            </a:pPr>
            <a:r>
              <a:rPr lang="ru-RU" sz="1400" dirty="0" smtClean="0"/>
              <a:t>к здоровому воздушно-капельным и контактно</a:t>
            </a:r>
          </a:p>
          <a:p>
            <a:pPr marL="0" indent="0">
              <a:buNone/>
            </a:pPr>
            <a:r>
              <a:rPr lang="ru-RU" sz="1400" dirty="0" smtClean="0"/>
              <a:t>-бытовым путем путем, </a:t>
            </a:r>
            <a:r>
              <a:rPr lang="ru-RU" sz="1400" dirty="0" err="1" smtClean="0"/>
              <a:t>п.э</a:t>
            </a:r>
            <a:r>
              <a:rPr lang="ru-RU" sz="1400" dirty="0" smtClean="0"/>
              <a:t>. необходимо </a:t>
            </a:r>
          </a:p>
          <a:p>
            <a:pPr marL="0" indent="0">
              <a:buNone/>
            </a:pPr>
            <a:r>
              <a:rPr lang="ru-RU" sz="1400" dirty="0" smtClean="0"/>
              <a:t>соблюдать дистанцию 1,5метра</a:t>
            </a:r>
          </a:p>
          <a:p>
            <a:r>
              <a:rPr lang="ru-RU" sz="1400" dirty="0" smtClean="0"/>
              <a:t>Защищайте органы дыхания с помощью </a:t>
            </a:r>
          </a:p>
          <a:p>
            <a:pPr marL="0" indent="0">
              <a:buNone/>
            </a:pPr>
            <a:r>
              <a:rPr lang="ru-RU" sz="1400" dirty="0" smtClean="0"/>
              <a:t>Медицинской маски</a:t>
            </a:r>
          </a:p>
          <a:p>
            <a:r>
              <a:rPr lang="ru-RU" sz="1400" dirty="0" smtClean="0"/>
              <a:t>Что делать в случае заболевания гриппом,</a:t>
            </a:r>
          </a:p>
          <a:p>
            <a:pPr marL="0" indent="0">
              <a:buNone/>
            </a:pPr>
            <a:r>
              <a:rPr lang="ru-RU" sz="1400" dirty="0" smtClean="0"/>
              <a:t> </a:t>
            </a:r>
            <a:r>
              <a:rPr lang="ru-RU" sz="1400" dirty="0" err="1" smtClean="0"/>
              <a:t>коронавирусной</a:t>
            </a:r>
            <a:r>
              <a:rPr lang="ru-RU" sz="1400" dirty="0" smtClean="0"/>
              <a:t> инфекцией – оставайтесь дома,</a:t>
            </a:r>
          </a:p>
          <a:p>
            <a:pPr marL="0" indent="0">
              <a:buNone/>
            </a:pPr>
            <a:r>
              <a:rPr lang="ru-RU" sz="1400" dirty="0" smtClean="0"/>
              <a:t>Срочно вызовите врача, 03. </a:t>
            </a:r>
            <a:r>
              <a:rPr lang="ru-RU" sz="1400" dirty="0"/>
              <a:t>В</a:t>
            </a:r>
            <a:r>
              <a:rPr lang="ru-RU" sz="1400" dirty="0" smtClean="0"/>
              <a:t>ыполняйте </a:t>
            </a:r>
          </a:p>
          <a:p>
            <a:pPr marL="0" indent="0">
              <a:buNone/>
            </a:pPr>
            <a:r>
              <a:rPr lang="ru-RU" sz="1400" dirty="0" smtClean="0"/>
              <a:t>предписания врача.</a:t>
            </a:r>
          </a:p>
          <a:p>
            <a:r>
              <a:rPr lang="ru-RU" sz="1400" dirty="0" smtClean="0"/>
              <a:t>Избегайте людных мест и контактов с </a:t>
            </a:r>
          </a:p>
          <a:p>
            <a:pPr marL="0" indent="0">
              <a:buNone/>
            </a:pPr>
            <a:r>
              <a:rPr lang="ru-RU" sz="1400" dirty="0" smtClean="0"/>
              <a:t>больными </a:t>
            </a:r>
            <a:r>
              <a:rPr lang="ru-RU" sz="1400" dirty="0" err="1" smtClean="0"/>
              <a:t>людми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ВАКЦИНАЦИЯ против </a:t>
            </a:r>
            <a:r>
              <a:rPr lang="ru-RU" sz="1400" dirty="0" err="1" smtClean="0"/>
              <a:t>коронавирусной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 smtClean="0"/>
              <a:t> инфекции ЗАЩИЩАЕТ!</a:t>
            </a:r>
            <a:endParaRPr lang="ru-RU" sz="1400" dirty="0"/>
          </a:p>
        </p:txBody>
      </p:sp>
      <p:pic>
        <p:nvPicPr>
          <p:cNvPr id="6146" name="Picture 2" descr="E:\ковид\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0484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196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/>
              <a:t>Чтобы обезопасить себя от заражения, крайне важно правильно ее носить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Меняйте каждые 2-3 часа, не используйте одноразовую маску вторично</a:t>
            </a:r>
          </a:p>
          <a:p>
            <a:r>
              <a:rPr lang="ru-RU" dirty="0" smtClean="0"/>
              <a:t>После снятия маски тщательно вымойте руки</a:t>
            </a:r>
          </a:p>
          <a:p>
            <a:r>
              <a:rPr lang="ru-RU" dirty="0" smtClean="0"/>
              <a:t>Нецелесообразна носить маску на открытом воздухе</a:t>
            </a:r>
          </a:p>
          <a:p>
            <a:endParaRPr lang="ru-RU" dirty="0"/>
          </a:p>
        </p:txBody>
      </p:sp>
      <p:pic>
        <p:nvPicPr>
          <p:cNvPr id="3074" name="Picture 2" descr="E:\ковид\m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316240" cy="299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710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3200" dirty="0" smtClean="0"/>
          </a:p>
          <a:p>
            <a:r>
              <a:rPr lang="ru-RU" sz="3200" dirty="0" smtClean="0"/>
              <a:t>БУДЬТЕ ЗДОРОВЫ И БЕРЕГИТЕ БЛИЗКИХ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05025625"/>
      </p:ext>
    </p:extLst>
  </p:cSld>
  <p:clrMapOvr>
    <a:masterClrMapping/>
  </p:clrMapOvr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59</TotalTime>
  <Words>186</Words>
  <Application>Microsoft Office PowerPoint</Application>
  <PresentationFormat>Экран (4:3)</PresentationFormat>
  <Paragraphs>51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Горизонт</vt:lpstr>
      <vt:lpstr>Презентация PowerPoint</vt:lpstr>
      <vt:lpstr>Презентация PowerPoint</vt:lpstr>
      <vt:lpstr>Вирусы гриппа и коронавирусной инфекции вызывают у человека респираторные заболевания разной тяжести</vt:lpstr>
      <vt:lpstr>профилактика</vt:lpstr>
      <vt:lpstr>Чтобы обезопасить себя от заражения, крайне важно правильно ее носить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к307-2</dc:creator>
  <cp:lastModifiedBy>к307-2</cp:lastModifiedBy>
  <cp:revision>6</cp:revision>
  <dcterms:created xsi:type="dcterms:W3CDTF">2021-11-23T09:23:17Z</dcterms:created>
  <dcterms:modified xsi:type="dcterms:W3CDTF">2021-11-23T10:34:56Z</dcterms:modified>
</cp:coreProperties>
</file>